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E9FC-36B9-4ADD-AB5D-F2D690B600A2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7ED84-6210-4F56-B887-AD6A062C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23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of health, flammability and reactivity is rated on a scale from 0 (no hazard) to 4 (severe risk). 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820 C 5 min,      93 C,   NH3    37.8-93.3 C,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 short exposure could cause death or major residual injury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white “special notice” area can contain several symbols.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4DEDD-10EE-4EF2-940C-A2159FB369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90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3C9E1D-EDFA-45E4-A11C-3A2D94C307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E89D8A2-8AE8-4677-A60D-67172CA7C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C366E4-6135-4B15-9B10-6711769B5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4695BA-143C-42DA-B986-C233438DB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B3699A-C4DB-4B38-936B-92E07871E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21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D06DF0-5606-40DE-A6E0-AFC24EDCA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1D9F4C-6637-4C3F-B398-AD44C1A7D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C3BDDD-6944-450A-8AA3-2BD362DF0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68E3F6-A463-4BBE-B241-EE4A8049E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6171B3-6FA2-4322-9244-6A31B4A9B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7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82465C-6C71-4D6E-95A7-4BD0DBA52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160A1E-E0D4-4D04-847E-8681B75DA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2F1B2D-E999-49A6-B9B7-C8B76061C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F2D8A3-14DE-4A8E-989B-DFC0172EB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89E714-8A79-41E3-9968-09F4756AE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15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1D4233-36D0-4651-BB8B-82391232F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2D5F0D-011A-4EC2-9044-BFAEECB13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BE54E97-3DB1-45EA-8FCF-B355C909D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5114545-48D2-430F-B6D2-763DB1C49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B069E5D-A646-46B0-97F4-172805D9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B186AF-A499-4430-A221-8D51FDFE6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0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424FE7-384C-498B-9402-9897EE0D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08D42F1-E2C0-4DD7-950B-D1CBF57D6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E3272E5-1D67-4BA6-899B-3E9AFDC3D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CFBA69-8F6F-41EE-AC6F-4C21589BFB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7AD15E7-167B-4E11-9E16-644DB859B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7C418F2-5FA6-491A-A8DB-BD33340BD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AA049F6-7EE0-49E2-9E3F-2E8DEC26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7CC599-74CF-4416-871D-C91BD05D5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5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5C129A-B02A-4879-9C4D-CCE40A28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2E6ABDE-936A-4EFC-8344-C1AEEC79F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7316E25-4C68-4C2F-A788-5C9B2CEC5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F7E089-E912-49BF-82D7-393DBE37B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69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2DAB228-F969-44EC-8AE5-3B38F67ED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8354493-655E-44B6-9509-B1634D8E0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D58C17-709C-44B9-B9BA-E7050B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60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C66A27-1A8C-42E7-B708-92F80941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E32195-34D3-473D-9F88-A9A5EAAC5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2E06BD1-8ABB-48DA-AA36-A07B7C913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5990E2E-8C87-41B4-9805-288476B8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B6F52F-D3D9-4C4F-A891-D8C3424D3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8B2A0B2-B557-4BE5-BF70-A80DCED75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85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BCE705-B9F6-4102-893D-9D5044141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E0D2128-850F-48D0-BB74-1513FCB051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5889EC1-E366-495D-B982-D397A58B4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6C591E1-5FB6-4756-BADC-27A65AD43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4B04E79-0265-4AD7-BDEB-FD34D06EC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A74BCF3-0351-44FF-9DE1-B68E90263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1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BF8932-C36D-46EF-9A20-617E7B172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7D2F860-2E1E-4682-A71B-AD6A1039C6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26A85B-C1BA-4D40-87D6-40B5D42FF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49F8E1-AC97-4F69-AB85-FC7C51468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34ABC4-C3F0-40FE-BD53-E4A2FE83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963396C-60D5-4635-B577-A918C38F8E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93A9915-720F-4A55-80B7-E9BEFEE0A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79328C-A76E-4A8A-9BF7-FC073FFD6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8F35C5-9EDE-4103-AA4B-CB29FF2B0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C72D66-CC18-439B-BE62-8283FF1E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BE4AD5B-67CF-4C33-84B8-6F3142A51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2B008CB-CDE1-4AFB-93A7-32E5FC196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22C565-03E4-4F7D-BC79-4702AAE44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3DFAD-2C49-4AD0-8D14-C5C3267BC689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2F824A-ACD4-480B-B057-F9A9F9D2C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080B39-F6FB-4D65-A3C2-F15CA79F9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CF601-3A1A-42D6-BAD5-D9D237DC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73ADB-0524-412C-9A36-152885B3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135" y="0"/>
            <a:ext cx="9116742" cy="106540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NFPA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704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 simple, readily recognized system used for identifying the hazards of materials and the severity of those hazards.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BE944-41B0-4796-8691-DD723C0158DA}"/>
              </a:ext>
            </a:extLst>
          </p:cNvPr>
          <p:cNvSpPr/>
          <p:nvPr/>
        </p:nvSpPr>
        <p:spPr>
          <a:xfrm>
            <a:off x="293958" y="5359123"/>
            <a:ext cx="9116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en-US" sz="1600" dirty="0"/>
          </a:p>
        </p:txBody>
      </p:sp>
      <p:pic>
        <p:nvPicPr>
          <p:cNvPr id="15366" name="Picture 6" descr="Image result for NFPA 704">
            <a:extLst>
              <a:ext uri="{FF2B5EF4-FFF2-40B4-BE49-F238E27FC236}">
                <a16:creationId xmlns:a16="http://schemas.microsoft.com/office/drawing/2014/main" id="{AC6AEABB-5EA2-4C0C-9957-577DCD2E4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731" y="1004424"/>
            <a:ext cx="7654955" cy="538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5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</Words>
  <Application>Microsoft Office PowerPoint</Application>
  <PresentationFormat>宽屏</PresentationFormat>
  <Paragraphs>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NFPA 704：a simple, readily recognized system used for identifying the hazards of materials and the severity of those hazards.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NFPA 704：a simple, readily recognized system used for identifying the hazards of materials and the severity of those hazards.</dc:title>
  <dc:creator>yang gao</dc:creator>
  <cp:lastModifiedBy>yang gao</cp:lastModifiedBy>
  <cp:revision>1</cp:revision>
  <dcterms:created xsi:type="dcterms:W3CDTF">2019-06-11T00:39:54Z</dcterms:created>
  <dcterms:modified xsi:type="dcterms:W3CDTF">2019-06-11T00:41:15Z</dcterms:modified>
</cp:coreProperties>
</file>