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7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9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30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19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50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88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1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33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9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8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A1555-B951-4344-9A4F-33994C794036}" type="datetimeFigureOut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A135F-23C6-42BE-B4A1-0BA8B7D36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0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D602-3A68-469D-BC43-C3F38B37B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67" y="89918"/>
            <a:ext cx="7886700" cy="691317"/>
          </a:xfrm>
        </p:spPr>
        <p:txBody>
          <a:bodyPr>
            <a:normAutofit fontScale="90000"/>
          </a:bodyPr>
          <a:lstStyle/>
          <a:p>
            <a:r>
              <a:rPr lang="en-US" dirty="0"/>
              <a:t>Sodium-potassium alloy (</a:t>
            </a:r>
            <a:r>
              <a:rPr lang="en-US" dirty="0" err="1"/>
              <a:t>NaK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11B74-05BF-4A4B-A4A4-05F5A2719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12" y="1062146"/>
            <a:ext cx="9056888" cy="5480698"/>
          </a:xfrm>
        </p:spPr>
        <p:txBody>
          <a:bodyPr>
            <a:normAutofit/>
          </a:bodyPr>
          <a:lstStyle/>
          <a:p>
            <a:r>
              <a:rPr lang="en-US" sz="1800" dirty="0" err="1"/>
              <a:t>NaK</a:t>
            </a:r>
            <a:r>
              <a:rPr lang="en-US" sz="1800" dirty="0"/>
              <a:t> containing 40% to 90% potassium by weight is liquid at room temperature. </a:t>
            </a:r>
          </a:p>
          <a:p>
            <a:r>
              <a:rPr lang="en-US" sz="1800" dirty="0"/>
              <a:t>It is highly reactive with water and is stored usually under hexane or other hydrocarbons, or under an inert gas. (N</a:t>
            </a:r>
            <a:r>
              <a:rPr lang="en-US" sz="1800" baseline="-25000" dirty="0"/>
              <a:t>2</a:t>
            </a:r>
            <a:r>
              <a:rPr lang="en-US" sz="1800" dirty="0"/>
              <a:t> or </a:t>
            </a:r>
            <a:r>
              <a:rPr lang="en-US" sz="1800" dirty="0" err="1"/>
              <a:t>Ar</a:t>
            </a:r>
            <a:r>
              <a:rPr lang="en-US" sz="1800" dirty="0"/>
              <a:t>)</a:t>
            </a:r>
          </a:p>
          <a:p>
            <a:r>
              <a:rPr lang="en-US" sz="1800" dirty="0"/>
              <a:t>When stored in air, it forms a yellow potassium superoxide coating and may ignite. This superoxide reacts explosively with water and organics.</a:t>
            </a:r>
          </a:p>
          <a:p>
            <a:r>
              <a:rPr lang="en-US" sz="1800" dirty="0"/>
              <a:t>Sodium-potassium alloys are used as desiccants in drying solvents prior to distillation.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2400" dirty="0"/>
              <a:t>Quenching procedure (&lt; 10 g):</a:t>
            </a:r>
          </a:p>
          <a:p>
            <a:r>
              <a:rPr lang="en-US" sz="1800" b="1" dirty="0"/>
              <a:t>Slowly</a:t>
            </a:r>
            <a:r>
              <a:rPr lang="en-US" sz="1800" dirty="0"/>
              <a:t> add the </a:t>
            </a:r>
            <a:r>
              <a:rPr lang="en-US" sz="1800" b="1" dirty="0"/>
              <a:t>dry</a:t>
            </a:r>
            <a:r>
              <a:rPr lang="en-US" sz="1800" dirty="0"/>
              <a:t> toluene to the </a:t>
            </a:r>
            <a:r>
              <a:rPr lang="en-US" sz="1800" b="1" dirty="0"/>
              <a:t>stirring</a:t>
            </a:r>
            <a:r>
              <a:rPr lang="en-US" sz="1800" dirty="0"/>
              <a:t> </a:t>
            </a:r>
            <a:r>
              <a:rPr lang="en-US" sz="1800" dirty="0" err="1"/>
              <a:t>NaK</a:t>
            </a:r>
            <a:r>
              <a:rPr lang="en-US" sz="1800" dirty="0"/>
              <a:t> and make sure that </a:t>
            </a:r>
            <a:r>
              <a:rPr lang="en-US" sz="1800" dirty="0" err="1"/>
              <a:t>NaK</a:t>
            </a:r>
            <a:r>
              <a:rPr lang="en-US" sz="1800" dirty="0"/>
              <a:t> in toluene is less than 20 </a:t>
            </a:r>
            <a:r>
              <a:rPr lang="en-US" sz="1800" dirty="0" err="1"/>
              <a:t>wt</a:t>
            </a:r>
            <a:r>
              <a:rPr lang="en-US" sz="1800" dirty="0"/>
              <a:t>%</a:t>
            </a:r>
          </a:p>
          <a:p>
            <a:r>
              <a:rPr lang="en-US" sz="1800" dirty="0"/>
              <a:t>After 5-10 min of stirring, add dry </a:t>
            </a:r>
            <a:r>
              <a:rPr lang="en-US" sz="1800" dirty="0" err="1"/>
              <a:t>EtOAc</a:t>
            </a:r>
            <a:r>
              <a:rPr lang="en-US" sz="1800" dirty="0"/>
              <a:t> slowly to the stirring solution. Potassium will be quenched first after 1 h.</a:t>
            </a:r>
          </a:p>
          <a:p>
            <a:r>
              <a:rPr lang="en-US" sz="1800" dirty="0"/>
              <a:t>Slowly add isopropanol until no more bubbling is observed.  (first step for LiAiH4, NaBH4, CaH2, </a:t>
            </a:r>
            <a:r>
              <a:rPr lang="en-US" sz="1800" dirty="0" err="1"/>
              <a:t>NaH</a:t>
            </a:r>
            <a:r>
              <a:rPr lang="en-US" sz="1800" dirty="0"/>
              <a:t>, </a:t>
            </a:r>
            <a:r>
              <a:rPr lang="en-US" sz="1800" dirty="0" err="1"/>
              <a:t>LiH</a:t>
            </a:r>
            <a:r>
              <a:rPr lang="en-US" sz="1800" dirty="0"/>
              <a:t>, Li, Na)</a:t>
            </a:r>
          </a:p>
          <a:p>
            <a:r>
              <a:rPr lang="en-US" sz="1800" dirty="0"/>
              <a:t>Repeat with methanol, and then repeat with </a:t>
            </a:r>
            <a:r>
              <a:rPr lang="en-US" sz="1800" b="1" dirty="0"/>
              <a:t>water</a:t>
            </a:r>
            <a:r>
              <a:rPr lang="en-US" sz="1800" dirty="0"/>
              <a:t>.</a:t>
            </a:r>
            <a:r>
              <a:rPr lang="en-US" sz="1800" b="1" dirty="0"/>
              <a:t> </a:t>
            </a:r>
          </a:p>
          <a:p>
            <a:pPr marL="0" indent="0">
              <a:buNone/>
            </a:pPr>
            <a:r>
              <a:rPr lang="en-US" sz="1800" b="1" dirty="0"/>
              <a:t>    </a:t>
            </a:r>
            <a:r>
              <a:rPr lang="en-US" sz="1800" dirty="0"/>
              <a:t>(The water-reactive agent may still react violently with water. So add in small aliquots)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81764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194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Sodium-potassium alloy (NaK)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Sodium-potassium alloy (NaK)</dc:title>
  <dc:creator>Yang Gao</dc:creator>
  <cp:lastModifiedBy>Yang Gao</cp:lastModifiedBy>
  <cp:revision>5</cp:revision>
  <dcterms:created xsi:type="dcterms:W3CDTF">2018-07-19T22:50:38Z</dcterms:created>
  <dcterms:modified xsi:type="dcterms:W3CDTF">2018-07-19T23:24:29Z</dcterms:modified>
</cp:coreProperties>
</file>